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60" r:id="rId4"/>
    <p:sldId id="262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95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912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94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59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575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76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101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445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66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638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779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535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557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289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066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47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1B06C6-AC9F-4A8D-AC3A-B44AF0103312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F7C661-EE72-4B02-84E3-2006DCECCF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Das </a:t>
            </a:r>
            <a:r>
              <a:rPr lang="en-US" dirty="0" err="1" smtClean="0"/>
              <a:t>Alltagsleben</a:t>
            </a:r>
            <a:r>
              <a:rPr lang="en-US" dirty="0" smtClean="0"/>
              <a:t> der </a:t>
            </a:r>
            <a:r>
              <a:rPr lang="en-US" dirty="0" err="1" smtClean="0"/>
              <a:t>Jugendlichen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43954" y="3696236"/>
            <a:ext cx="7534141" cy="1561563"/>
          </a:xfrm>
        </p:spPr>
        <p:txBody>
          <a:bodyPr>
            <a:normAutofit fontScale="92500" lnSpcReduction="10000"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dirty="0" err="1" smtClean="0"/>
              <a:t>Долинина</a:t>
            </a:r>
            <a:r>
              <a:rPr lang="ru-RU" dirty="0" smtClean="0"/>
              <a:t> Елена Владимировна</a:t>
            </a:r>
          </a:p>
          <a:p>
            <a:pPr algn="r"/>
            <a:r>
              <a:rPr lang="ru-RU" dirty="0" smtClean="0"/>
              <a:t>Оренбург, МОБУ «Гимназия № 5»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420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134117" y="2588654"/>
            <a:ext cx="3773510" cy="20348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 err="1" smtClean="0"/>
              <a:t>Ulias</a:t>
            </a:r>
            <a:r>
              <a:rPr lang="de-DE" sz="3600" dirty="0" smtClean="0"/>
              <a:t> Alltag</a:t>
            </a:r>
            <a:r>
              <a:rPr lang="en-US" sz="3600" dirty="0" err="1" smtClean="0"/>
              <a:t>sleben</a:t>
            </a:r>
            <a:r>
              <a:rPr lang="de-DE" sz="3600" dirty="0" smtClean="0"/>
              <a:t> </a:t>
            </a:r>
            <a:endParaRPr lang="ru-RU" sz="3600" dirty="0"/>
          </a:p>
        </p:txBody>
      </p:sp>
      <p:sp>
        <p:nvSpPr>
          <p:cNvPr id="5" name="Овал 4"/>
          <p:cNvSpPr/>
          <p:nvPr/>
        </p:nvSpPr>
        <p:spPr>
          <a:xfrm>
            <a:off x="1815921" y="1642056"/>
            <a:ext cx="2041301" cy="2009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3600" dirty="0" err="1" smtClean="0"/>
              <a:t>Schule</a:t>
            </a:r>
            <a:r>
              <a:rPr lang="en-US" sz="3600" dirty="0" smtClean="0"/>
              <a:t> </a:t>
            </a:r>
            <a:endParaRPr lang="ru-RU" sz="3600" dirty="0"/>
          </a:p>
        </p:txBody>
      </p:sp>
      <p:sp>
        <p:nvSpPr>
          <p:cNvPr id="6" name="Овал 5"/>
          <p:cNvSpPr/>
          <p:nvPr/>
        </p:nvSpPr>
        <p:spPr>
          <a:xfrm>
            <a:off x="7480479" y="882203"/>
            <a:ext cx="1991933" cy="15197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Hobby</a:t>
            </a:r>
            <a:endParaRPr lang="ru-RU" sz="3600" dirty="0"/>
          </a:p>
        </p:txBody>
      </p:sp>
      <p:sp>
        <p:nvSpPr>
          <p:cNvPr id="7" name="Овал 6"/>
          <p:cNvSpPr/>
          <p:nvPr/>
        </p:nvSpPr>
        <p:spPr>
          <a:xfrm>
            <a:off x="1815921" y="4385257"/>
            <a:ext cx="2504941" cy="15841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Stress</a:t>
            </a:r>
            <a:endParaRPr lang="ru-RU" sz="3600" dirty="0"/>
          </a:p>
        </p:txBody>
      </p:sp>
      <p:sp>
        <p:nvSpPr>
          <p:cNvPr id="8" name="Овал 7"/>
          <p:cNvSpPr/>
          <p:nvPr/>
        </p:nvSpPr>
        <p:spPr>
          <a:xfrm>
            <a:off x="3567448" y="695459"/>
            <a:ext cx="4043965" cy="1429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3600" dirty="0" err="1"/>
              <a:t>H</a:t>
            </a:r>
            <a:r>
              <a:rPr lang="en-US" sz="3600" dirty="0" err="1" smtClean="0"/>
              <a:t>ausaufgaben</a:t>
            </a:r>
            <a:r>
              <a:rPr lang="en-US" sz="3600" dirty="0" smtClean="0"/>
              <a:t>  </a:t>
            </a:r>
            <a:endParaRPr lang="ru-RU" sz="3600" dirty="0"/>
          </a:p>
        </p:txBody>
      </p:sp>
      <p:sp>
        <p:nvSpPr>
          <p:cNvPr id="12" name="Овал 11"/>
          <p:cNvSpPr/>
          <p:nvPr/>
        </p:nvSpPr>
        <p:spPr>
          <a:xfrm>
            <a:off x="8371267" y="2962142"/>
            <a:ext cx="2356833" cy="1687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Freizeit</a:t>
            </a:r>
            <a:endParaRPr lang="ru-RU" sz="3600" dirty="0"/>
          </a:p>
        </p:txBody>
      </p:sp>
      <p:sp>
        <p:nvSpPr>
          <p:cNvPr id="13" name="Овал 12"/>
          <p:cNvSpPr/>
          <p:nvPr/>
        </p:nvSpPr>
        <p:spPr>
          <a:xfrm>
            <a:off x="5048518" y="4855335"/>
            <a:ext cx="3427927" cy="16721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Hauspflicht</a:t>
            </a:r>
            <a:endParaRPr lang="ru-RU" sz="36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868214" y="2125014"/>
            <a:ext cx="180304" cy="5827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3" idx="7"/>
          </p:cNvCxnSpPr>
          <p:nvPr/>
        </p:nvCxnSpPr>
        <p:spPr>
          <a:xfrm flipH="1">
            <a:off x="7355009" y="2311758"/>
            <a:ext cx="694286" cy="5748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648527" y="3232597"/>
            <a:ext cx="505496" cy="108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endCxn id="12" idx="2"/>
          </p:cNvCxnSpPr>
          <p:nvPr/>
        </p:nvCxnSpPr>
        <p:spPr>
          <a:xfrm>
            <a:off x="7886699" y="3805708"/>
            <a:ext cx="484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4134117" y="4275786"/>
            <a:ext cx="399246" cy="373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3" idx="5"/>
          </p:cNvCxnSpPr>
          <p:nvPr/>
        </p:nvCxnSpPr>
        <p:spPr>
          <a:xfrm>
            <a:off x="7355009" y="4325517"/>
            <a:ext cx="125470" cy="76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0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352" y="309093"/>
            <a:ext cx="10515600" cy="895082"/>
          </a:xfrm>
        </p:spPr>
        <p:txBody>
          <a:bodyPr/>
          <a:lstStyle/>
          <a:p>
            <a:pPr algn="ctr"/>
            <a:r>
              <a:rPr lang="en-US" b="1" dirty="0" smtClean="0"/>
              <a:t>Das deutsche </a:t>
            </a:r>
            <a:r>
              <a:rPr lang="en-US" b="1" dirty="0" err="1" smtClean="0"/>
              <a:t>Schulsystem</a:t>
            </a:r>
            <a:endParaRPr lang="ru-RU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0169" y="1056067"/>
            <a:ext cx="7894749" cy="511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0955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17"/>
            <a:ext cx="12192000" cy="1029351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Calibri" pitchFamily="34" charset="0"/>
              </a:rPr>
              <a:t>Lieblingsbeschäftigungen der deutschen Jugendlichen</a:t>
            </a:r>
            <a:r>
              <a:rPr lang="de-DE" b="1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de-DE" b="1" dirty="0">
                <a:solidFill>
                  <a:srgbClr val="C00000"/>
                </a:solidFill>
                <a:latin typeface="Calibri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862885"/>
            <a:ext cx="5181600" cy="5344731"/>
          </a:xfrm>
        </p:spPr>
        <p:txBody>
          <a:bodyPr>
            <a:normAutofit fontScale="92500"/>
          </a:bodyPr>
          <a:lstStyle/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Lesen</a:t>
            </a:r>
          </a:p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Musik hören</a:t>
            </a:r>
          </a:p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Sport treiben(allgemein)</a:t>
            </a:r>
          </a:p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Fußball spielen</a:t>
            </a:r>
          </a:p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Schwimmen</a:t>
            </a:r>
          </a:p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Tennis spielen</a:t>
            </a:r>
          </a:p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Mit einem Fahrzeug fahren</a:t>
            </a:r>
          </a:p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Ausgehen</a:t>
            </a:r>
          </a:p>
          <a:p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Diskos besuchen</a:t>
            </a:r>
          </a:p>
          <a:p>
            <a:pPr algn="just"/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Schlafen, faulenzen</a:t>
            </a:r>
          </a:p>
          <a:p>
            <a:pPr algn="just"/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Sich mit Pflanzen, Natur beschäftigen</a:t>
            </a:r>
          </a:p>
          <a:p>
            <a:endParaRPr lang="de-DE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endParaRPr lang="de-DE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endParaRPr lang="de-DE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endParaRPr lang="de-DE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0" y="862885"/>
            <a:ext cx="5181600" cy="534473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28,8%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21,5%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6,9%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8,1%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7,4%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5,2%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8,5%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12,7%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13,7%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8,6%</a:t>
            </a:r>
          </a:p>
          <a:p>
            <a:pPr marL="0" indent="0" algn="ctr">
              <a:buNone/>
            </a:pPr>
            <a:r>
              <a:rPr lang="de-DE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2,4%</a:t>
            </a:r>
          </a:p>
          <a:p>
            <a:pPr marL="0" indent="0">
              <a:buNone/>
            </a:pPr>
            <a:endParaRPr lang="de-DE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de-DE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de-DE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0932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2191999" cy="68579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8961639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</TotalTime>
  <Words>82</Words>
  <Application>Microsoft Office PowerPoint</Application>
  <PresentationFormat>Широкоэкранный</PresentationFormat>
  <Paragraphs>41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Garamond</vt:lpstr>
      <vt:lpstr>Натуральные материалы</vt:lpstr>
      <vt:lpstr>Das Alltagsleben der Jugendlichen</vt:lpstr>
      <vt:lpstr>Презентация PowerPoint</vt:lpstr>
      <vt:lpstr>Das deutsche Schulsystem</vt:lpstr>
      <vt:lpstr>Lieblingsbeschäftigungen der deutschen Jugendlichen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Alltagsleben der Jugendlichen</dc:title>
  <dc:creator>Гость</dc:creator>
  <cp:lastModifiedBy>Гость</cp:lastModifiedBy>
  <cp:revision>7</cp:revision>
  <dcterms:created xsi:type="dcterms:W3CDTF">2017-03-26T07:52:10Z</dcterms:created>
  <dcterms:modified xsi:type="dcterms:W3CDTF">2017-03-26T08:25:31Z</dcterms:modified>
</cp:coreProperties>
</file>